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86" r:id="rId3"/>
    <p:sldId id="281" r:id="rId4"/>
    <p:sldId id="278" r:id="rId5"/>
    <p:sldId id="282" r:id="rId6"/>
    <p:sldId id="283" r:id="rId7"/>
    <p:sldId id="284" r:id="rId8"/>
    <p:sldId id="285" r:id="rId9"/>
    <p:sldId id="271" r:id="rId10"/>
  </p:sldIdLst>
  <p:sldSz cx="12192000" cy="6858000"/>
  <p:notesSz cx="6810375" cy="99425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151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792879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90075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378245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3377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666205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869417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561980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60483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35068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77105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6340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6536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8790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505431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0821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39483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18942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01244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74598" cy="608331"/>
          </a:xfrm>
        </p:spPr>
        <p:txBody>
          <a:bodyPr/>
          <a:lstStyle/>
          <a:p>
            <a:pPr algn="ctr"/>
            <a:r>
              <a:rPr lang="tr-TR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</a:t>
            </a:r>
            <a:r>
              <a:rPr lang="tr-TR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BELEDİYESİ</a:t>
            </a:r>
            <a:endParaRPr lang="tr-TR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İçerik Yer Tutucusu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5686" y="2467301"/>
            <a:ext cx="2776285" cy="2773312"/>
          </a:xfrm>
        </p:spPr>
      </p:pic>
      <p:sp>
        <p:nvSpPr>
          <p:cNvPr id="18" name="Unvan 3"/>
          <p:cNvSpPr txBox="1">
            <a:spLocks/>
          </p:cNvSpPr>
          <p:nvPr/>
        </p:nvSpPr>
        <p:spPr>
          <a:xfrm>
            <a:off x="491706" y="5855619"/>
            <a:ext cx="10110158" cy="608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r-TR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ARSA</a:t>
            </a:r>
            <a:r>
              <a:rPr lang="tr-TR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r>
              <a:rPr lang="tr-TR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SATIŞ İHALESİ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5" r="16061" b="14870"/>
          <a:stretch/>
        </p:blipFill>
        <p:spPr>
          <a:xfrm>
            <a:off x="-939956" y="1264730"/>
            <a:ext cx="13505746" cy="268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etin Yer Tutucusu 30"/>
          <p:cNvSpPr txBox="1">
            <a:spLocks/>
          </p:cNvSpPr>
          <p:nvPr/>
        </p:nvSpPr>
        <p:spPr>
          <a:xfrm>
            <a:off x="10339886" y="701361"/>
            <a:ext cx="865828" cy="5633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tr-TR" sz="15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2023</a:t>
            </a:r>
            <a:endParaRPr lang="tr-TR" sz="15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17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endParaRPr lang="tr-TR" sz="12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2023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KÜÇÜK SANAYİ ALANI PARSELLERİ</a:t>
            </a:r>
            <a:endParaRPr lang="tr-TR" sz="1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46" b="14519"/>
          <a:stretch/>
        </p:blipFill>
        <p:spPr>
          <a:xfrm>
            <a:off x="702904" y="1145975"/>
            <a:ext cx="10364786" cy="5448331"/>
          </a:xfrm>
        </p:spPr>
      </p:pic>
      <p:pic>
        <p:nvPicPr>
          <p:cNvPr id="9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</p:spTree>
    <p:extLst>
      <p:ext uri="{BB962C8B-B14F-4D97-AF65-F5344CB8AC3E}">
        <p14:creationId xmlns:p14="http://schemas.microsoft.com/office/powerpoint/2010/main" xmlns="" val="297027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İlçesi,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Yeşilyurt Mahallesi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16741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ada,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parsel</a:t>
            </a: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36" b="4952"/>
          <a:stretch/>
        </p:blipFill>
        <p:spPr>
          <a:xfrm>
            <a:off x="1245326" y="1152983"/>
            <a:ext cx="9249638" cy="5468910"/>
          </a:xfrm>
        </p:spPr>
      </p:pic>
      <p:pic>
        <p:nvPicPr>
          <p:cNvPr id="9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</p:spTree>
    <p:extLst>
      <p:ext uri="{BB962C8B-B14F-4D97-AF65-F5344CB8AC3E}">
        <p14:creationId xmlns:p14="http://schemas.microsoft.com/office/powerpoint/2010/main" xmlns="" val="287468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İlçesi, Yeşilyurt Mahallesi, 16741 ada, 1 parsel</a:t>
            </a:r>
          </a:p>
        </p:txBody>
      </p:sp>
      <p:pic>
        <p:nvPicPr>
          <p:cNvPr id="17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  <p:pic>
        <p:nvPicPr>
          <p:cNvPr id="36" name="Resim Yer Tutucusu 3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607" y="1281466"/>
            <a:ext cx="3108816" cy="4396325"/>
          </a:xfrm>
        </p:spPr>
      </p:pic>
      <p:sp>
        <p:nvSpPr>
          <p:cNvPr id="3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852489" y="5774249"/>
            <a:ext cx="2855368" cy="659189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MELİKGAZİ İLÇESİ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YEŞİLYURT MAHALLESİ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0" b="6076"/>
          <a:stretch/>
        </p:blipFill>
        <p:spPr>
          <a:xfrm>
            <a:off x="3825834" y="1314994"/>
            <a:ext cx="6668181" cy="4362797"/>
          </a:xfrm>
        </p:spPr>
      </p:pic>
      <p:sp>
        <p:nvSpPr>
          <p:cNvPr id="37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7159925" y="5774249"/>
            <a:ext cx="2576257" cy="8791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Yüzölçümü : 51170,06 </a:t>
            </a: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m²</a:t>
            </a:r>
            <a:endParaRPr lang="tr-T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İnşaat Alanı : 84942,30m² </a:t>
            </a: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E: 1.66</a:t>
            </a:r>
          </a:p>
          <a:p>
            <a:pPr>
              <a:spcBef>
                <a:spcPts val="0"/>
              </a:spcBef>
            </a:pPr>
            <a:r>
              <a:rPr lang="tr-TR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Yençok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: 11.50m</a:t>
            </a:r>
          </a:p>
          <a:p>
            <a:pPr>
              <a:spcBef>
                <a:spcPts val="0"/>
              </a:spcBef>
            </a:pPr>
            <a:endParaRPr lang="tr-TR" sz="1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3851606" y="5773696"/>
            <a:ext cx="3058152" cy="747874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16741 ADA 1 PARSEL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KÜÇÜK SANAYİ ALANI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23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İlçesi,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Yeşilyurt Mahallesi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16740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ada,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parsel</a:t>
            </a: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74" b="15914"/>
          <a:stretch/>
        </p:blipFill>
        <p:spPr>
          <a:xfrm>
            <a:off x="1039451" y="1145975"/>
            <a:ext cx="9455513" cy="5416731"/>
          </a:xfrm>
        </p:spPr>
      </p:pic>
      <p:pic>
        <p:nvPicPr>
          <p:cNvPr id="9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</p:spTree>
    <p:extLst>
      <p:ext uri="{BB962C8B-B14F-4D97-AF65-F5344CB8AC3E}">
        <p14:creationId xmlns:p14="http://schemas.microsoft.com/office/powerpoint/2010/main" xmlns="" val="39131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İlçesi, Yeşilyurt Mahallesi,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16740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ada, 1 parsel</a:t>
            </a:r>
          </a:p>
        </p:txBody>
      </p:sp>
      <p:pic>
        <p:nvPicPr>
          <p:cNvPr id="17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  <p:pic>
        <p:nvPicPr>
          <p:cNvPr id="36" name="Resim Yer Tutucusu 3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607" y="1281466"/>
            <a:ext cx="3108816" cy="4396325"/>
          </a:xfrm>
        </p:spPr>
      </p:pic>
      <p:sp>
        <p:nvSpPr>
          <p:cNvPr id="3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852489" y="5774249"/>
            <a:ext cx="2855368" cy="659189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MELİKGAZİ İLÇESİ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YEŞİLYURT MAHALLESİ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381"/>
          <a:stretch/>
        </p:blipFill>
        <p:spPr>
          <a:xfrm>
            <a:off x="3803673" y="1281466"/>
            <a:ext cx="6712504" cy="4396325"/>
          </a:xfrm>
        </p:spPr>
      </p:pic>
      <p:sp>
        <p:nvSpPr>
          <p:cNvPr id="37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7159925" y="5774249"/>
            <a:ext cx="2576257" cy="8791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Yüzölçümü : 6518,5 </a:t>
            </a: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m²</a:t>
            </a:r>
            <a:endParaRPr lang="tr-T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İnşaat Alanı : 10820,71m² </a:t>
            </a: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E: 1.66</a:t>
            </a:r>
          </a:p>
          <a:p>
            <a:pPr>
              <a:spcBef>
                <a:spcPts val="0"/>
              </a:spcBef>
            </a:pPr>
            <a:r>
              <a:rPr lang="tr-TR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Yençok</a:t>
            </a: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: 11.50m</a:t>
            </a:r>
          </a:p>
          <a:p>
            <a:pPr>
              <a:spcBef>
                <a:spcPts val="0"/>
              </a:spcBef>
            </a:pPr>
            <a:endParaRPr lang="tr-TR" sz="1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3851606" y="5773696"/>
            <a:ext cx="3058152" cy="747874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16740 ADA 1 PARSEL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KÜÇÜK SANAYİ ALANI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452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İlçesi,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Yeşilyurt Mahallesi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7937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ada, 2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parsel</a:t>
            </a: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36" b="12635"/>
          <a:stretch/>
        </p:blipFill>
        <p:spPr>
          <a:xfrm>
            <a:off x="1062705" y="1152982"/>
            <a:ext cx="9432259" cy="5404571"/>
          </a:xfrm>
        </p:spPr>
      </p:pic>
      <p:pic>
        <p:nvPicPr>
          <p:cNvPr id="9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</p:spTree>
    <p:extLst>
      <p:ext uri="{BB962C8B-B14F-4D97-AF65-F5344CB8AC3E}">
        <p14:creationId xmlns:p14="http://schemas.microsoft.com/office/powerpoint/2010/main" xmlns="" val="23517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İlçesi, Yeşilyurt Mahallesi, 7937 ada, 2 parsel</a:t>
            </a:r>
          </a:p>
        </p:txBody>
      </p:sp>
      <p:pic>
        <p:nvPicPr>
          <p:cNvPr id="17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  <p:pic>
        <p:nvPicPr>
          <p:cNvPr id="36" name="Resim Yer Tutucusu 3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727" y="1281466"/>
            <a:ext cx="3112575" cy="4396325"/>
          </a:xfrm>
        </p:spPr>
      </p:pic>
      <p:sp>
        <p:nvSpPr>
          <p:cNvPr id="3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852489" y="5774249"/>
            <a:ext cx="2855368" cy="659189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MELİKGAZİ İLÇESİ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YEŞİLYURT MAHALLESİ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28" b="2967"/>
          <a:stretch/>
        </p:blipFill>
        <p:spPr>
          <a:xfrm>
            <a:off x="3788687" y="1281466"/>
            <a:ext cx="6706277" cy="4396325"/>
          </a:xfrm>
        </p:spPr>
      </p:pic>
      <p:sp>
        <p:nvSpPr>
          <p:cNvPr id="37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7159925" y="5774249"/>
            <a:ext cx="2576257" cy="8791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Yüzölçümü : 4606,33 </a:t>
            </a: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m²</a:t>
            </a:r>
            <a:endParaRPr lang="tr-T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İnşaat Alanı : 7646,51 m² </a:t>
            </a: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E: 1.66</a:t>
            </a:r>
          </a:p>
          <a:p>
            <a:pPr>
              <a:spcBef>
                <a:spcPts val="0"/>
              </a:spcBef>
            </a:pPr>
            <a:endParaRPr lang="tr-TR" sz="1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3851606" y="5773696"/>
            <a:ext cx="3058152" cy="747874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7937 ADA </a:t>
            </a:r>
            <a:r>
              <a:rPr lang="tr-TR" sz="12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2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PARSEL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KÜÇÜK SANAYİ ALANI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42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5686" y="2467301"/>
            <a:ext cx="2776285" cy="2773312"/>
          </a:xfrm>
        </p:spPr>
      </p:pic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5" r="16061" b="14870"/>
          <a:stretch/>
        </p:blipFill>
        <p:spPr>
          <a:xfrm>
            <a:off x="-939956" y="1264730"/>
            <a:ext cx="13505746" cy="268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etin Yer Tutucusu 30"/>
          <p:cNvSpPr txBox="1">
            <a:spLocks/>
          </p:cNvSpPr>
          <p:nvPr/>
        </p:nvSpPr>
        <p:spPr>
          <a:xfrm>
            <a:off x="10339886" y="701361"/>
            <a:ext cx="865828" cy="5633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tr-TR" sz="1500" b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2023</a:t>
            </a:r>
            <a:endParaRPr lang="tr-TR" sz="15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344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1543</TotalTime>
  <Words>121</Words>
  <Application>Microsoft Office PowerPoint</Application>
  <PresentationFormat>Özel</PresentationFormat>
  <Paragraphs>48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0" baseType="lpstr">
      <vt:lpstr>İyon</vt:lpstr>
      <vt:lpstr>KAYSERİ BÜYÜKŞEHİR BELEDİYESİ</vt:lpstr>
      <vt:lpstr>KAYSERİ BÜYÜKŞEHİR BELEDİYESİ KÜÇÜK SANAYİ ALANI PARSELLERİ</vt:lpstr>
      <vt:lpstr>KAYSERİ BÜYÜKŞEHİR BELEDİYESİ Melikgazi İlçesi, Yeşilyurt Mahallesi, 16741 ada, 1 parsel</vt:lpstr>
      <vt:lpstr>KAYSERİ BÜYÜKŞEHİR BELEDİYESİ Melikgazi İlçesi, Yeşilyurt Mahallesi, 16741 ada, 1 parsel</vt:lpstr>
      <vt:lpstr>KAYSERİ BÜYÜKŞEHİR BELEDİYESİ Melikgazi İlçesi, Yeşilyurt Mahallesi, 16740 ada, 1 parsel</vt:lpstr>
      <vt:lpstr>KAYSERİ BÜYÜKŞEHİR BELEDİYESİ Melikgazi İlçesi, Yeşilyurt Mahallesi, 16740 ada, 1 parsel</vt:lpstr>
      <vt:lpstr>KAYSERİ BÜYÜKŞEHİR BELEDİYESİ Melikgazi İlçesi, Yeşilyurt Mahallesi, 7937 ada, 2 parsel</vt:lpstr>
      <vt:lpstr>KAYSERİ BÜYÜKŞEHİR BELEDİYESİ Melikgazi İlçesi, Yeşilyurt Mahallesi, 7937 ada, 2 parsel</vt:lpstr>
      <vt:lpstr>Slayt 9</vt:lpstr>
    </vt:vector>
  </TitlesOfParts>
  <Company>Kayseri Belediyesi Başkanlığı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KAYSERİ BÜYÜKŞEHİR BELEDİYESİ</dc:title>
  <dc:creator>Mehmet Bircan</dc:creator>
  <cp:lastModifiedBy>Kürşat Aslan</cp:lastModifiedBy>
  <cp:revision>85</cp:revision>
  <dcterms:created xsi:type="dcterms:W3CDTF">2022-01-05T11:23:40Z</dcterms:created>
  <dcterms:modified xsi:type="dcterms:W3CDTF">2023-11-01T08:00:25Z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jDocumentLabelXML">
    <vt:lpwstr>&lt;?xml version="1.0" encoding="us-ascii"?&gt;&lt;sisl xmlns:xsd="http://www.w3.org/2001/XMLSchema" xmlns:xsi="http://www.w3.org/2001/XMLSchema-instance" sislVersion="0" policy="06b88be1-581b-4ca2-b20f-13331b601e41" origin="userSelected" xmlns="http://www.boldonj</vt:lpwstr>
  </property>
  <property fmtid="{D5CDD505-2E9C-101B-9397-08002B2CF9AE}" pid="3" name="bjDocumentLabelXML-0">
    <vt:lpwstr>ames.com/2008/01/sie/internal/label"&gt;&lt;element uid="id_classification_unclassified" value="" &gt;&lt;/element&gt;&lt;/sisl&gt;</vt:lpwstr>
  </property>
  <property fmtid="{D5CDD505-2E9C-101B-9397-08002B2CF9AE}" pid="4" name="bjLabelRefreshRequired">
    <vt:lpwstr>FileClassifier</vt:lpwstr>
  </property>
</Properties>
</file>